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7" r:id="rId4"/>
    <p:sldId id="258" r:id="rId5"/>
    <p:sldId id="259" r:id="rId6"/>
    <p:sldId id="268" r:id="rId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3A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22" d="100"/>
          <a:sy n="122" d="100"/>
        </p:scale>
        <p:origin x="12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5" d="100"/>
        <a:sy n="2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office.msn.com.cn/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D9EF5-0CBE-43BD-8F88-654FBD5A467D}" type="datetimeFigureOut">
              <a:rPr lang="zh-CN" altLang="en-US" smtClean="0"/>
              <a:t>2016/5/15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14F3C-9FCD-4476-8FD4-4926F44911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26125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D9EF5-0CBE-43BD-8F88-654FBD5A467D}" type="datetimeFigureOut">
              <a:rPr lang="zh-CN" altLang="en-US" smtClean="0"/>
              <a:t>2016/5/15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14F3C-9FCD-4476-8FD4-4926F44911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20792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D9EF5-0CBE-43BD-8F88-654FBD5A467D}" type="datetimeFigureOut">
              <a:rPr lang="zh-CN" altLang="en-US" smtClean="0"/>
              <a:t>2016/5/15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914F3C-9FCD-4476-8FD4-4926F44911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97509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 userDrawn="1"/>
        </p:nvSpPr>
        <p:spPr>
          <a:xfrm>
            <a:off x="4259746" y="3740751"/>
            <a:ext cx="3347390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85"/>
            <a:r>
              <a:rPr kumimoji="1" lang="zh-CN" altLang="en-US" sz="1333" dirty="0">
                <a:solidFill>
                  <a:prstClr val="black">
                    <a:lumMod val="75000"/>
                    <a:lumOff val="25000"/>
                  </a:prstClr>
                </a:solidFill>
              </a:rPr>
              <a:t>点击</a:t>
            </a:r>
            <a:r>
              <a:rPr kumimoji="1" lang="en-US" altLang="zh-CN" sz="1333" dirty="0">
                <a:solidFill>
                  <a:prstClr val="black">
                    <a:lumMod val="75000"/>
                    <a:lumOff val="25000"/>
                  </a:prstClr>
                </a:solidFill>
              </a:rPr>
              <a:t>Logo</a:t>
            </a:r>
            <a:r>
              <a:rPr kumimoji="1" lang="zh-CN" altLang="en-US" sz="1333" dirty="0">
                <a:solidFill>
                  <a:prstClr val="black">
                    <a:lumMod val="75000"/>
                    <a:lumOff val="25000"/>
                  </a:prstClr>
                </a:solidFill>
              </a:rPr>
              <a:t>获取更多优质模板（放映模式）</a:t>
            </a:r>
          </a:p>
        </p:txBody>
      </p:sp>
      <p:pic>
        <p:nvPicPr>
          <p:cNvPr id="3" name="图片 2">
            <a:hlinkClick r:id="rId2"/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9441" y="2657355"/>
            <a:ext cx="3048000" cy="40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178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6D9EF5-0CBE-43BD-8F88-654FBD5A467D}" type="datetimeFigureOut">
              <a:rPr lang="zh-CN" altLang="en-US" smtClean="0"/>
              <a:t>2016/5/15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914F3C-9FCD-4476-8FD4-4926F44911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74065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5" r:id="rId3"/>
    <p:sldLayoutId id="2147483663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4687"/>
          <a:stretch/>
        </p:blipFill>
        <p:spPr>
          <a:xfrm>
            <a:off x="0" y="-76200"/>
            <a:ext cx="12192000" cy="6934200"/>
          </a:xfrm>
          <a:prstGeom prst="rect">
            <a:avLst/>
          </a:prstGeom>
        </p:spPr>
      </p:pic>
      <p:sp>
        <p:nvSpPr>
          <p:cNvPr id="6" name="等腰三角形 5"/>
          <p:cNvSpPr/>
          <p:nvPr/>
        </p:nvSpPr>
        <p:spPr>
          <a:xfrm rot="10800000">
            <a:off x="6076950" y="-76201"/>
            <a:ext cx="3314700" cy="4512449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等腰三角形 6"/>
          <p:cNvSpPr/>
          <p:nvPr/>
        </p:nvSpPr>
        <p:spPr>
          <a:xfrm rot="10800000" flipH="1">
            <a:off x="2762250" y="-76201"/>
            <a:ext cx="3314700" cy="4512449"/>
          </a:xfrm>
          <a:prstGeom prst="triangle">
            <a:avLst>
              <a:gd name="adj" fmla="val 100000"/>
            </a:avLst>
          </a:prstGeom>
          <a:solidFill>
            <a:schemeClr val="accent4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4010025" y="628650"/>
            <a:ext cx="413385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b="1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My </a:t>
            </a:r>
            <a:r>
              <a:rPr lang="en-US" altLang="zh-CN" sz="6000" b="1" dirty="0" err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Oppo</a:t>
            </a:r>
            <a:r>
              <a:rPr lang="zh-CN" altLang="en-US" sz="6000" b="1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乐园</a:t>
            </a:r>
            <a:endParaRPr lang="en-US" altLang="zh-CN" sz="6000" b="1" dirty="0" smtClean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6526231" y="2473857"/>
            <a:ext cx="950893" cy="338550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kumimoji="1" lang="en-US" altLang="zh-CN" sz="1600" dirty="0" smtClean="0">
                <a:solidFill>
                  <a:schemeClr val="bg1"/>
                </a:solidFill>
              </a:rPr>
              <a:t>2016.5.15</a:t>
            </a:r>
            <a:endParaRPr kumimoji="1"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0918093" y="6385169"/>
            <a:ext cx="10745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latin typeface="DFKai-SB" panose="03000509000000000000" pitchFamily="65" charset="-120"/>
                <a:ea typeface="DFKai-SB" panose="03000509000000000000" pitchFamily="65" charset="-120"/>
              </a:rPr>
              <a:t>于宝鑫</a:t>
            </a:r>
            <a:endParaRPr lang="zh-CN" altLang="en-US" sz="2000" dirty="0">
              <a:latin typeface="DFKai-SB" panose="03000509000000000000" pitchFamily="65" charset="-120"/>
              <a:ea typeface="DFKai-SB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97492038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 25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468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3" name="直接连接符 2"/>
          <p:cNvCxnSpPr/>
          <p:nvPr/>
        </p:nvCxnSpPr>
        <p:spPr>
          <a:xfrm flipV="1">
            <a:off x="2242268" y="5457371"/>
            <a:ext cx="7583903" cy="51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椭圆 15"/>
          <p:cNvSpPr/>
          <p:nvPr/>
        </p:nvSpPr>
        <p:spPr>
          <a:xfrm>
            <a:off x="3097893" y="5326743"/>
            <a:ext cx="275771" cy="27577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5708021" y="5326743"/>
            <a:ext cx="275771" cy="27577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8345431" y="5326743"/>
            <a:ext cx="275771" cy="27577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2736850" y="4548789"/>
            <a:ext cx="14155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 smtClean="0">
                <a:solidFill>
                  <a:schemeClr val="accent1"/>
                </a:solidFill>
                <a:latin typeface="+mj-lt"/>
              </a:rPr>
              <a:t>巴黎</a:t>
            </a:r>
            <a:endParaRPr lang="zh-CN" altLang="en-US" sz="3600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5235685" y="4548789"/>
            <a:ext cx="14155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 smtClean="0">
                <a:solidFill>
                  <a:schemeClr val="accent1"/>
                </a:solidFill>
                <a:latin typeface="+mj-lt"/>
              </a:rPr>
              <a:t>伦敦</a:t>
            </a:r>
            <a:endParaRPr lang="zh-CN" altLang="en-US" sz="3600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7913403" y="4548789"/>
            <a:ext cx="14155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 smtClean="0">
                <a:solidFill>
                  <a:schemeClr val="accent1"/>
                </a:solidFill>
                <a:latin typeface="+mj-lt"/>
              </a:rPr>
              <a:t>罗马</a:t>
            </a:r>
            <a:endParaRPr lang="zh-CN" altLang="en-US" sz="3600" dirty="0">
              <a:solidFill>
                <a:schemeClr val="accent1"/>
              </a:solidFill>
              <a:latin typeface="+mj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967" y="1781908"/>
            <a:ext cx="2789127" cy="4958448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 rot="1182650">
            <a:off x="1307456" y="1398791"/>
            <a:ext cx="2364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加载界面</a:t>
            </a:r>
            <a:endParaRPr lang="zh-CN" altLang="en-US" dirty="0"/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0215" y="1781908"/>
            <a:ext cx="2789127" cy="4958448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5708021" y="1162099"/>
            <a:ext cx="2404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首页</a:t>
            </a:r>
            <a:endParaRPr lang="zh-CN" altLang="en-US" dirty="0"/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5363" y="1781908"/>
            <a:ext cx="2789127" cy="4958448"/>
          </a:xfrm>
          <a:prstGeom prst="rect">
            <a:avLst/>
          </a:prstGeom>
        </p:spPr>
      </p:pic>
      <p:sp>
        <p:nvSpPr>
          <p:cNvPr id="27" name="文本框 26"/>
          <p:cNvSpPr txBox="1"/>
          <p:nvPr/>
        </p:nvSpPr>
        <p:spPr>
          <a:xfrm>
            <a:off x="9329000" y="858578"/>
            <a:ext cx="19061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点击首页右上角图标跳转到此消息中心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4603367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443"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cxnSp>
        <p:nvCxnSpPr>
          <p:cNvPr id="7" name="直接连接符 6"/>
          <p:cNvCxnSpPr/>
          <p:nvPr/>
        </p:nvCxnSpPr>
        <p:spPr>
          <a:xfrm>
            <a:off x="165588" y="211016"/>
            <a:ext cx="230505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657495" y="506233"/>
            <a:ext cx="1938351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6000" b="1" dirty="0" smtClean="0">
                <a:solidFill>
                  <a:schemeClr val="accent1"/>
                </a:solidFill>
                <a:latin typeface="arial" panose="020B0604020202020204" pitchFamily="34" charset="0"/>
              </a:rPr>
              <a:t>巴黎</a:t>
            </a:r>
            <a:endParaRPr lang="en-US" altLang="zh-CN" sz="6000" b="1" dirty="0" smtClean="0">
              <a:solidFill>
                <a:schemeClr val="accent1"/>
              </a:solidFill>
              <a:latin typeface="arial" panose="020B0604020202020204" pitchFamily="34" charset="0"/>
            </a:endParaRPr>
          </a:p>
          <a:p>
            <a:r>
              <a:rPr lang="en-US" altLang="zh-CN" sz="6000" dirty="0" smtClean="0">
                <a:solidFill>
                  <a:schemeClr val="accent1"/>
                </a:solidFill>
                <a:latin typeface="arial" panose="020B0604020202020204" pitchFamily="34" charset="0"/>
              </a:rPr>
              <a:t>Paris</a:t>
            </a:r>
            <a:endParaRPr lang="en-US" altLang="zh-CN" sz="6000" b="1" dirty="0" smtClean="0">
              <a:solidFill>
                <a:schemeClr val="accent1"/>
              </a:solidFill>
              <a:latin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0050" y="1435972"/>
            <a:ext cx="2909474" cy="517239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7056" y="1435972"/>
            <a:ext cx="2909474" cy="517239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4062" y="1435972"/>
            <a:ext cx="2913905" cy="5180275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2902578" y="673210"/>
            <a:ext cx="25444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点击消息中心的发私信进入</a:t>
            </a:r>
            <a:endParaRPr lang="zh-CN" altLang="en-US" dirty="0"/>
          </a:p>
        </p:txBody>
      </p:sp>
      <p:sp>
        <p:nvSpPr>
          <p:cNvPr id="14" name="文本框 13"/>
          <p:cNvSpPr txBox="1"/>
          <p:nvPr/>
        </p:nvSpPr>
        <p:spPr>
          <a:xfrm>
            <a:off x="6165446" y="673210"/>
            <a:ext cx="24569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首页下面导航的第二个按钮</a:t>
            </a:r>
            <a:endParaRPr lang="zh-CN" altLang="en-US" dirty="0"/>
          </a:p>
        </p:txBody>
      </p:sp>
      <p:sp>
        <p:nvSpPr>
          <p:cNvPr id="15" name="文本框 14"/>
          <p:cNvSpPr txBox="1"/>
          <p:nvPr/>
        </p:nvSpPr>
        <p:spPr>
          <a:xfrm>
            <a:off x="9340849" y="673210"/>
            <a:ext cx="2576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首页中加号的界面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260033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91" r="9200"/>
          <a:stretch/>
        </p:blipFill>
        <p:spPr>
          <a:xfrm>
            <a:off x="-38100" y="0"/>
            <a:ext cx="12230100" cy="685800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65" y="1089328"/>
            <a:ext cx="3060547" cy="544097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7397" y="1089328"/>
            <a:ext cx="3060547" cy="5440973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3929" y="1089328"/>
            <a:ext cx="3052101" cy="5425957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866692" y="500933"/>
            <a:ext cx="2838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首页第三个按钮</a:t>
            </a:r>
            <a:endParaRPr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4969565" y="503122"/>
            <a:ext cx="2647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首页第四个页面</a:t>
            </a:r>
            <a:endParaRPr lang="zh-CN" altLang="en-US" dirty="0"/>
          </a:p>
        </p:txBody>
      </p:sp>
      <p:sp>
        <p:nvSpPr>
          <p:cNvPr id="13" name="文本框 12"/>
          <p:cNvSpPr txBox="1"/>
          <p:nvPr/>
        </p:nvSpPr>
        <p:spPr>
          <a:xfrm>
            <a:off x="8797405" y="419144"/>
            <a:ext cx="24251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第三个按钮更多机型界面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6341321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41" r="3519"/>
          <a:stretch/>
        </p:blipFill>
        <p:spPr>
          <a:xfrm>
            <a:off x="0" y="-1"/>
            <a:ext cx="6265628" cy="6876909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09" r="1230"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415" y="922352"/>
            <a:ext cx="3291136" cy="585090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1899" y="922352"/>
            <a:ext cx="3291136" cy="5850908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9964" y="922352"/>
            <a:ext cx="3307039" cy="5850908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853134" y="449372"/>
            <a:ext cx="28838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动态进入的界面</a:t>
            </a:r>
            <a:endParaRPr lang="zh-CN" altLang="en-US" dirty="0"/>
          </a:p>
        </p:txBody>
      </p:sp>
      <p:sp>
        <p:nvSpPr>
          <p:cNvPr id="13" name="文本框 12"/>
          <p:cNvSpPr txBox="1"/>
          <p:nvPr/>
        </p:nvSpPr>
        <p:spPr>
          <a:xfrm>
            <a:off x="5453984" y="449372"/>
            <a:ext cx="2516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更多</a:t>
            </a:r>
            <a:endParaRPr lang="zh-CN" altLang="en-US" dirty="0"/>
          </a:p>
        </p:txBody>
      </p:sp>
      <p:sp>
        <p:nvSpPr>
          <p:cNvPr id="15" name="文本框 14"/>
          <p:cNvSpPr txBox="1"/>
          <p:nvPr/>
        </p:nvSpPr>
        <p:spPr>
          <a:xfrm>
            <a:off x="8624617" y="448729"/>
            <a:ext cx="304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探索里附近的按钮进入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7201466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"/>
            <a:ext cx="12192000" cy="6857214"/>
          </a:xfrm>
          <a:prstGeom prst="rect">
            <a:avLst/>
          </a:prstGeom>
        </p:spPr>
      </p:pic>
      <p:cxnSp>
        <p:nvCxnSpPr>
          <p:cNvPr id="5" name="直接连接符 4"/>
          <p:cNvCxnSpPr/>
          <p:nvPr/>
        </p:nvCxnSpPr>
        <p:spPr>
          <a:xfrm>
            <a:off x="486019" y="320431"/>
            <a:ext cx="2305050" cy="0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333326" y="406400"/>
            <a:ext cx="2752677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6000" b="1" dirty="0">
                <a:solidFill>
                  <a:schemeClr val="accent6"/>
                </a:solidFill>
                <a:latin typeface="arial" panose="020B0604020202020204" pitchFamily="34" charset="0"/>
              </a:rPr>
              <a:t>伦敦</a:t>
            </a:r>
            <a:endParaRPr lang="en-US" altLang="zh-CN" sz="6000" b="1" dirty="0" smtClean="0">
              <a:solidFill>
                <a:schemeClr val="accent6"/>
              </a:solidFill>
              <a:latin typeface="arial" panose="020B0604020202020204" pitchFamily="34" charset="0"/>
            </a:endParaRPr>
          </a:p>
          <a:p>
            <a:r>
              <a:rPr lang="en-US" altLang="zh-CN" sz="6000" dirty="0">
                <a:solidFill>
                  <a:schemeClr val="accent6"/>
                </a:solidFill>
                <a:latin typeface="arial" panose="020B0604020202020204" pitchFamily="34" charset="0"/>
              </a:rPr>
              <a:t>London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5266" y="1361047"/>
            <a:ext cx="2623846" cy="466461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4654" y="1361047"/>
            <a:ext cx="2627585" cy="4671261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2399" y="1354401"/>
            <a:ext cx="2759441" cy="4671261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260653" y="828430"/>
            <a:ext cx="2228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附近中更多链接</a:t>
            </a:r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6783754" y="828430"/>
            <a:ext cx="2524369" cy="382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个人中心</a:t>
            </a:r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9519138" y="890954"/>
            <a:ext cx="23758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个人中心的设置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145298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自定义 3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BF2071"/>
      </a:accent1>
      <a:accent2>
        <a:srgbClr val="FEE0B9"/>
      </a:accent2>
      <a:accent3>
        <a:srgbClr val="28163D"/>
      </a:accent3>
      <a:accent4>
        <a:srgbClr val="3F1551"/>
      </a:accent4>
      <a:accent5>
        <a:srgbClr val="670E60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9">
      <a:majorFont>
        <a:latin typeface="Segoe UI"/>
        <a:ea typeface="微软雅黑"/>
        <a:cs typeface=""/>
      </a:majorFont>
      <a:minorFont>
        <a:latin typeface="Segoe UI Light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399</TotalTime>
  <Words>80</Words>
  <Application>Microsoft Office PowerPoint</Application>
  <PresentationFormat>宽屏</PresentationFormat>
  <Paragraphs>25</Paragraphs>
  <Slides>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13" baseType="lpstr">
      <vt:lpstr>DFKai-SB</vt:lpstr>
      <vt:lpstr>微软雅黑</vt:lpstr>
      <vt:lpstr>Arial</vt:lpstr>
      <vt:lpstr>Arial</vt:lpstr>
      <vt:lpstr>Segoe UI</vt:lpstr>
      <vt:lpstr>Segoe UI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Asus</dc:creator>
  <cp:lastModifiedBy>阿鑫</cp:lastModifiedBy>
  <cp:revision>32</cp:revision>
  <dcterms:created xsi:type="dcterms:W3CDTF">2015-08-26T02:09:41Z</dcterms:created>
  <dcterms:modified xsi:type="dcterms:W3CDTF">2016-05-15T12:55:15Z</dcterms:modified>
</cp:coreProperties>
</file>